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35763" cy="98663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81" d="100"/>
          <a:sy n="81" d="100"/>
        </p:scale>
        <p:origin x="67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3680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 / Noodles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Wedges / Pasta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Mac &amp; Cheese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3fb5e4cd-4fb9-4a04-b8e7-1efb93a0c348"/>
    <ds:schemaRef ds:uri="f098a31c-cf5f-4701-95f1-80706b2c230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11952</TotalTime>
  <Words>670</Words>
  <Application>Microsoft Office PowerPoint</Application>
  <PresentationFormat>Custom</PresentationFormat>
  <Paragraphs>215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</vt:lpstr>
      <vt:lpstr>Arial</vt:lpstr>
      <vt:lpstr>Calibri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M REDMOND</cp:lastModifiedBy>
  <cp:revision>25</cp:revision>
  <cp:lastPrinted>2024-05-03T09:44:20Z</cp:lastPrinted>
  <dcterms:created xsi:type="dcterms:W3CDTF">2006-08-16T00:00:00Z</dcterms:created>
  <dcterms:modified xsi:type="dcterms:W3CDTF">2024-05-03T09:45:42Z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